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56" r:id="rId3"/>
    <p:sldId id="283" r:id="rId4"/>
    <p:sldId id="284" r:id="rId5"/>
    <p:sldId id="285" r:id="rId6"/>
    <p:sldId id="288" r:id="rId7"/>
    <p:sldId id="286" r:id="rId8"/>
    <p:sldId id="289" r:id="rId9"/>
    <p:sldId id="287" r:id="rId10"/>
    <p:sldId id="291" r:id="rId11"/>
    <p:sldId id="290" r:id="rId12"/>
    <p:sldId id="292" r:id="rId13"/>
    <p:sldId id="293" r:id="rId14"/>
    <p:sldId id="295" r:id="rId15"/>
    <p:sldId id="296" r:id="rId16"/>
    <p:sldId id="294" r:id="rId17"/>
    <p:sldId id="29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E0EB5-39FD-47BC-B0EA-F8FD4F2954CE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18DCF-F94E-4431-A260-DC92C430F6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9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B2202-3BFC-4F63-A8A4-E78C8F955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B70F94-5FBF-400E-8B6A-3831E6E74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5DC05-4981-4620-9718-F94F1EA1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C3116C-7807-4F69-B6EB-1A09CDA4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ADF36-B47C-4F29-9381-5D343235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598C6-AF9D-4314-9963-757B1FFE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A4EA37-D0FB-45C5-A14A-C5D2420AF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6ECE5-EA97-4AC4-AAC2-9469CC0AD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35EA5-6A09-447A-955D-50D079F4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D618E-197B-440C-864B-9C43300B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0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29C57C-E5D7-4D61-AFC2-3870DA6DD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8F298E-D550-4550-927E-C2896F1E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07462-983F-4811-98EC-367F2D21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2EF55-4D72-4F43-B82C-02401404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E51CE-700E-4497-9E91-DD309C17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4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6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D740C-821B-4258-866B-100F58DE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2F4CC-A774-4FBA-B43D-762EFBD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B743D-D0DA-4AFC-A899-84BB7E8E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8F6C1-8F66-4A16-84CE-7B73E804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022B3-287E-40CC-9278-AF2EEC2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9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0E55F-80E7-46FD-B209-9EC5C695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55C6A-AC60-4194-A41C-2132B7EAE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7BED3-75AA-434B-9F3F-F19D3ED7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F051E-5DB5-4886-A16A-A2F10B95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DCBC9-D435-42C3-9459-EE8845CF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4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2F14-310E-4C66-B11B-54F7B520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217AE-D607-4979-B545-54F0D036E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542DF2-CB14-44AE-9753-9FDA6E277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B187A-7006-4A45-9EB8-7314748D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A9B4B-CF96-4BA4-A8B6-2FBA9DE5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6D80F8-D204-48C9-9139-6B596009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5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0C8CF-3851-4CD2-8EC0-973A9739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B04486-4B5B-45E0-BF68-22847FB3E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9D10D9-4ED4-4E17-8B24-B618175C2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CFD8E8-E578-4B3A-865E-4BB8D77B4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7C921B-4E38-46BB-A9B6-72E42D6AA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D75BEF-8918-489E-930C-0E87DB2D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DA47A6-1DED-43B2-BCF0-5F7FBD93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1D06A2-9379-44D2-9578-53BCBBFD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85BDF-2F03-4505-AD79-DC496502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2E26A9-2822-4996-9E58-54D078E8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252F5F-5197-4C4E-8237-168EC191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812E78-2DCB-43D9-BA4F-33E5694A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FB40EF-2DD5-4466-9FD1-0CE8F11F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0372EB-F61F-464C-A420-6B2B3208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D5938-2D81-494E-84E2-C558D249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6823A-06EA-41E2-965A-8ACDAA8A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348EA-8FD7-46D9-8DC1-2A8A6B3D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9D213-A206-4D60-8BEF-73147C79C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6AD6EC-456E-4220-B5EB-16AB8830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EC813-1B48-42C1-946F-46765E28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9F0F7-1466-4F1C-8F15-45609E91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9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AF333-B415-459E-8045-941D702F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23AF0C-0E89-4C02-956E-2A8A0BDEA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D4E55-3FC3-4B47-B052-A846A374C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3A43D4-50C9-43E5-A03B-036D8F34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7F079-17EF-438A-8F5A-E012FFA2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06EDE8-BE7E-4C3A-8C58-AE968336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4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9359C7-33FB-4A9B-BF72-30F962B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61729-B126-4722-9D2A-B15A17A6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0EB33-8458-4D0B-9A74-F7DFE01EB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6C9DA-0D44-4B2F-9ACC-472D35D69CC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365ED-332E-4183-A07E-0A5E3C1A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46F49-F795-49B6-8443-A4057C9A2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6C6D0-CFDB-4A9D-8C9D-8E10BAAE4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97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783691"/>
            <a:ext cx="1662546" cy="49801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800"/>
              </a:lnSpc>
            </a:pPr>
            <a:r>
              <a:rPr lang="en-US" altLang="ko-KR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b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ZA" sz="1600" b="1" spc="-100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760" y="4346296"/>
            <a:ext cx="3401478" cy="1192038"/>
          </a:xfrm>
        </p:spPr>
        <p:txBody>
          <a:bodyPr rtlCol="0"/>
          <a:lstStyle/>
          <a:p>
            <a:pPr rtl="0"/>
            <a:r>
              <a:rPr lang="en-US" altLang="ko-KR" spc="-80" dirty="0"/>
              <a:t>201644033 </a:t>
            </a:r>
            <a:r>
              <a:rPr lang="ko-KR" altLang="en-US" spc="-80" dirty="0"/>
              <a:t>정상원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E7B7F-3910-4DB2-9492-F83C7EA184BC}"/>
              </a:ext>
            </a:extLst>
          </p:cNvPr>
          <p:cNvSpPr txBox="1"/>
          <p:nvPr/>
        </p:nvSpPr>
        <p:spPr>
          <a:xfrm>
            <a:off x="4267200" y="2371497"/>
            <a:ext cx="7199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요금 계산</a:t>
            </a:r>
          </a:p>
        </p:txBody>
      </p:sp>
    </p:spTree>
    <p:extLst>
      <p:ext uri="{BB962C8B-B14F-4D97-AF65-F5344CB8AC3E}">
        <p14:creationId xmlns:p14="http://schemas.microsoft.com/office/powerpoint/2010/main" val="13083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3D2416-701A-42CA-BA01-BAF4B704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46" y="493986"/>
            <a:ext cx="4940549" cy="5225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E9969-48A1-456A-AD15-5D925F8271CC}"/>
              </a:ext>
            </a:extLst>
          </p:cNvPr>
          <p:cNvSpPr txBox="1"/>
          <p:nvPr/>
        </p:nvSpPr>
        <p:spPr>
          <a:xfrm>
            <a:off x="536028" y="493986"/>
            <a:ext cx="379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/>
              <a:t>산업용</a:t>
            </a:r>
            <a:r>
              <a:rPr lang="ko-KR" altLang="en-US" sz="2400" u="sng" dirty="0"/>
              <a:t> 전기요금계산표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6A39C-C00D-4492-BC21-A4DD86E6F6A6}"/>
              </a:ext>
            </a:extLst>
          </p:cNvPr>
          <p:cNvSpPr txBox="1"/>
          <p:nvPr/>
        </p:nvSpPr>
        <p:spPr>
          <a:xfrm>
            <a:off x="976776" y="3731284"/>
            <a:ext cx="314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/>
              <a:t>계산법 </a:t>
            </a:r>
            <a:endParaRPr lang="en-US" altLang="ko-KR" sz="2800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720E94-0A3D-4A7E-A73A-2432AD33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72" y="2532994"/>
            <a:ext cx="8233309" cy="34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19302-71C2-45FB-B442-D00A529516A5}"/>
              </a:ext>
            </a:extLst>
          </p:cNvPr>
          <p:cNvSpPr txBox="1"/>
          <p:nvPr/>
        </p:nvSpPr>
        <p:spPr>
          <a:xfrm>
            <a:off x="945931" y="578069"/>
            <a:ext cx="560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u="sng" dirty="0"/>
              <a:t>학교 계약전력</a:t>
            </a:r>
            <a:r>
              <a:rPr lang="en-US" altLang="ko-KR" sz="2800" i="1" u="sng" dirty="0"/>
              <a:t>..?</a:t>
            </a:r>
            <a:endParaRPr lang="ko-KR" altLang="en-US" sz="2800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9BFA2-5EBA-467D-9DD4-0E5955FDFDF7}"/>
              </a:ext>
            </a:extLst>
          </p:cNvPr>
          <p:cNvSpPr txBox="1"/>
          <p:nvPr/>
        </p:nvSpPr>
        <p:spPr>
          <a:xfrm>
            <a:off x="2743200" y="1378667"/>
            <a:ext cx="43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WPerWon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5EC30-0A1B-4006-B098-E98667EB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20" y="1747999"/>
            <a:ext cx="5791468" cy="1469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2D539-17D6-4E80-B9CB-73D67D82DF15}"/>
              </a:ext>
            </a:extLst>
          </p:cNvPr>
          <p:cNvSpPr txBox="1"/>
          <p:nvPr/>
        </p:nvSpPr>
        <p:spPr>
          <a:xfrm>
            <a:off x="945931" y="3899338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계약전력 </a:t>
            </a:r>
            <a:r>
              <a:rPr lang="en-US" altLang="ko-KR" dirty="0"/>
              <a:t>(</a:t>
            </a:r>
            <a:r>
              <a:rPr lang="ko-KR" altLang="en-US" dirty="0"/>
              <a:t>강의실한개로 따져서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4.8</a:t>
            </a:r>
            <a:r>
              <a:rPr lang="ko-KR" altLang="en-US" dirty="0"/>
              <a:t>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F0723-4B28-436D-8CDF-E2955B047A31}"/>
              </a:ext>
            </a:extLst>
          </p:cNvPr>
          <p:cNvSpPr txBox="1"/>
          <p:nvPr/>
        </p:nvSpPr>
        <p:spPr>
          <a:xfrm>
            <a:off x="6689834" y="3899337"/>
            <a:ext cx="41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부가가치세 </a:t>
            </a:r>
            <a:r>
              <a:rPr lang="en-US" altLang="ko-KR" dirty="0"/>
              <a:t>10</a:t>
            </a:r>
            <a:r>
              <a:rPr lang="ko-KR" altLang="en-US" dirty="0"/>
              <a:t>퍼센트 추가 </a:t>
            </a:r>
            <a:r>
              <a:rPr lang="ko-KR" altLang="en-US" dirty="0" err="1"/>
              <a:t>시킨후</a:t>
            </a:r>
            <a:r>
              <a:rPr lang="ko-KR" altLang="en-US" dirty="0"/>
              <a:t> 반올림 </a:t>
            </a:r>
            <a:r>
              <a:rPr lang="en-US" altLang="ko-KR" dirty="0"/>
              <a:t>(4</a:t>
            </a:r>
            <a:r>
              <a:rPr lang="ko-KR" altLang="en-US" dirty="0"/>
              <a:t>사</a:t>
            </a:r>
            <a:r>
              <a:rPr lang="en-US" altLang="ko-KR" dirty="0"/>
              <a:t>5</a:t>
            </a:r>
            <a:r>
              <a:rPr lang="ko-KR" altLang="en-US" dirty="0"/>
              <a:t>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25E97-F013-402A-9689-84CE16622D1E}"/>
              </a:ext>
            </a:extLst>
          </p:cNvPr>
          <p:cNvSpPr txBox="1"/>
          <p:nvPr/>
        </p:nvSpPr>
        <p:spPr>
          <a:xfrm>
            <a:off x="773085" y="419119"/>
            <a:ext cx="305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u="sng" dirty="0"/>
              <a:t>E</a:t>
            </a:r>
            <a:r>
              <a:rPr lang="en-US" altLang="ko-KR" sz="2800" u="sng" dirty="0"/>
              <a:t>vent</a:t>
            </a:r>
            <a:endParaRPr lang="ko-KR" altLang="en-US" sz="2800" u="sng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E5BB2-9079-4EC8-9555-0EF26B7F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02" y="1250237"/>
            <a:ext cx="1028700" cy="447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793FD0-67DD-4A28-A9CA-2093A960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06" y="1133475"/>
            <a:ext cx="5124450" cy="2295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E9ADD8-0111-49CF-AB41-822B92DCB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6" y="4523061"/>
            <a:ext cx="1409700" cy="628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938E1E-1FD2-4191-B02B-3D72793B2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728" y="4444905"/>
            <a:ext cx="1485736" cy="7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09-18 01-07-54-144">
            <a:hlinkClick r:id="" action="ppaction://media"/>
            <a:extLst>
              <a:ext uri="{FF2B5EF4-FFF2-40B4-BE49-F238E27FC236}">
                <a16:creationId xmlns:a16="http://schemas.microsoft.com/office/drawing/2014/main" id="{366EB80C-44EC-43A5-B53E-CEEC01C04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74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CFC949-05C7-48B4-823F-7759EA3A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50" y="1641420"/>
            <a:ext cx="5477350" cy="2502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49011A-4327-457F-A601-13D4012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1" y="2629558"/>
            <a:ext cx="4594292" cy="15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0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9F885-6114-471E-9501-156A779B30D3}"/>
              </a:ext>
            </a:extLst>
          </p:cNvPr>
          <p:cNvSpPr txBox="1"/>
          <p:nvPr/>
        </p:nvSpPr>
        <p:spPr>
          <a:xfrm>
            <a:off x="809297" y="504497"/>
            <a:ext cx="368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/>
              <a:t>보완사항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27FCF-9C36-4973-B627-421419408AE0}"/>
              </a:ext>
            </a:extLst>
          </p:cNvPr>
          <p:cNvSpPr txBox="1"/>
          <p:nvPr/>
        </p:nvSpPr>
        <p:spPr>
          <a:xfrm>
            <a:off x="289364" y="1723697"/>
            <a:ext cx="7262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하루 </a:t>
            </a:r>
            <a:r>
              <a:rPr lang="en-US" altLang="ko-KR" sz="2000" dirty="0"/>
              <a:t>24</a:t>
            </a:r>
            <a:r>
              <a:rPr lang="ko-KR" altLang="en-US" sz="2000" dirty="0"/>
              <a:t>시간 사용 </a:t>
            </a:r>
            <a:r>
              <a:rPr lang="en-US" altLang="ko-KR" sz="2000" dirty="0"/>
              <a:t>-&gt; </a:t>
            </a:r>
            <a:r>
              <a:rPr lang="ko-KR" altLang="en-US" sz="2000" dirty="0"/>
              <a:t>강의시간마다 사용으로 변경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에어컨 </a:t>
            </a:r>
            <a:r>
              <a:rPr lang="en-US" altLang="ko-KR" sz="2000" dirty="0"/>
              <a:t>, </a:t>
            </a:r>
            <a:r>
              <a:rPr lang="ko-KR" altLang="en-US" sz="2000" dirty="0"/>
              <a:t>형광등 추가하면서</a:t>
            </a:r>
            <a:endParaRPr lang="en-US" altLang="ko-KR" sz="2000" dirty="0"/>
          </a:p>
          <a:p>
            <a:r>
              <a:rPr lang="ko-KR" altLang="en-US" sz="2000" dirty="0"/>
              <a:t>   함수 수정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약속 사용량 초과시 </a:t>
            </a:r>
            <a:r>
              <a:rPr lang="en-US" altLang="ko-KR" sz="2000" dirty="0"/>
              <a:t>1.5</a:t>
            </a:r>
            <a:r>
              <a:rPr lang="ko-KR" altLang="en-US" sz="2000" dirty="0"/>
              <a:t>배 전기세 증가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7-301 </a:t>
            </a:r>
            <a:r>
              <a:rPr lang="ko-KR" altLang="en-US" sz="2000" dirty="0"/>
              <a:t>호 완공 후</a:t>
            </a:r>
            <a:endParaRPr lang="en-US" altLang="ko-KR" sz="2000" dirty="0"/>
          </a:p>
          <a:p>
            <a:r>
              <a:rPr lang="ko-KR" altLang="en-US" sz="2000" dirty="0"/>
              <a:t>   이동기능 구현 </a:t>
            </a:r>
            <a:r>
              <a:rPr lang="en-US" altLang="ko-KR" sz="2000" dirty="0"/>
              <a:t>(7-301) (</a:t>
            </a:r>
            <a:r>
              <a:rPr lang="ko-KR" altLang="en-US" sz="2000" dirty="0"/>
              <a:t>아직까지 미해결</a:t>
            </a:r>
            <a:r>
              <a:rPr lang="en-US" altLang="ko-KR" sz="20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7EABEC-A212-48A2-8E06-3246D09D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23" y="2227700"/>
            <a:ext cx="6539213" cy="1816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EC2CC-2C18-4B2B-8A6D-ECAAC780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3" y="4474579"/>
            <a:ext cx="6372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A97C4-6D9F-42CC-AC66-89BC7BA65D7E}"/>
              </a:ext>
            </a:extLst>
          </p:cNvPr>
          <p:cNvSpPr txBox="1"/>
          <p:nvPr/>
        </p:nvSpPr>
        <p:spPr>
          <a:xfrm>
            <a:off x="4908330" y="2427890"/>
            <a:ext cx="7956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u="sng" dirty="0"/>
              <a:t>Q/A</a:t>
            </a:r>
            <a:endParaRPr lang="ko-KR" altLang="en-US" sz="7200" b="1" u="sng" dirty="0"/>
          </a:p>
        </p:txBody>
      </p:sp>
    </p:spTree>
    <p:extLst>
      <p:ext uri="{BB962C8B-B14F-4D97-AF65-F5344CB8AC3E}">
        <p14:creationId xmlns:p14="http://schemas.microsoft.com/office/powerpoint/2010/main" val="227343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C6A4-377D-4436-A25A-9024C7D1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75" y="502253"/>
            <a:ext cx="6022428" cy="88511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지난주 이어서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5C951C-2E62-4DEA-9EF6-184360335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887922-055E-4669-B09D-DAF9D06F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1387366"/>
            <a:ext cx="10920248" cy="41863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43F9C5-DAC9-420B-9AD1-B0E020705B9E}"/>
              </a:ext>
            </a:extLst>
          </p:cNvPr>
          <p:cNvSpPr/>
          <p:nvPr/>
        </p:nvSpPr>
        <p:spPr>
          <a:xfrm>
            <a:off x="635876" y="1923393"/>
            <a:ext cx="3894083" cy="22807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C389E-F948-420D-A996-059BACD0E79D}"/>
              </a:ext>
            </a:extLst>
          </p:cNvPr>
          <p:cNvSpPr txBox="1"/>
          <p:nvPr/>
        </p:nvSpPr>
        <p:spPr>
          <a:xfrm>
            <a:off x="3436882" y="5796845"/>
            <a:ext cx="495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/>
              <a:t>초기 강의실 완성이 이번주 목표</a:t>
            </a:r>
          </a:p>
        </p:txBody>
      </p:sp>
    </p:spTree>
    <p:extLst>
      <p:ext uri="{BB962C8B-B14F-4D97-AF65-F5344CB8AC3E}">
        <p14:creationId xmlns:p14="http://schemas.microsoft.com/office/powerpoint/2010/main" val="172979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6036-6BC3-4696-8850-4C357A6D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2673"/>
            <a:ext cx="10515600" cy="4351338"/>
          </a:xfrm>
        </p:spPr>
        <p:txBody>
          <a:bodyPr/>
          <a:lstStyle/>
          <a:p>
            <a:r>
              <a:rPr lang="ko-KR" altLang="en-US" u="sng" dirty="0"/>
              <a:t>알고리즘</a:t>
            </a:r>
            <a:endParaRPr lang="en-US" altLang="ko-KR" u="sng" dirty="0"/>
          </a:p>
          <a:p>
            <a:endParaRPr lang="en-US" altLang="ko-KR" u="sng" dirty="0"/>
          </a:p>
          <a:p>
            <a:r>
              <a:rPr lang="ko-KR" altLang="en-US" u="sng" dirty="0"/>
              <a:t>컴퓨터 배치</a:t>
            </a:r>
            <a:endParaRPr lang="en-US" altLang="ko-KR" u="sng" dirty="0"/>
          </a:p>
          <a:p>
            <a:endParaRPr lang="en-US" altLang="ko-KR" u="sng" dirty="0"/>
          </a:p>
          <a:p>
            <a:r>
              <a:rPr lang="ko-KR" altLang="en-US" u="sng" dirty="0"/>
              <a:t>영상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E604D4-26B8-4F0B-B8EC-71480E1CBE3B}"/>
              </a:ext>
            </a:extLst>
          </p:cNvPr>
          <p:cNvSpPr/>
          <p:nvPr/>
        </p:nvSpPr>
        <p:spPr>
          <a:xfrm>
            <a:off x="712076" y="493986"/>
            <a:ext cx="4669221" cy="11666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15901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694A-9D19-4250-81A0-6F8CD7DA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1029903"/>
            <a:ext cx="2469931" cy="2399097"/>
          </a:xfrm>
        </p:spPr>
        <p:txBody>
          <a:bodyPr/>
          <a:lstStyle/>
          <a:p>
            <a:r>
              <a:rPr lang="ko-KR" altLang="en-US" dirty="0"/>
              <a:t>소비전력          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7E9F6-CF9D-403A-B33F-0FB3177E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2" y="282630"/>
            <a:ext cx="8867775" cy="6115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CA337-92E1-435E-8B42-546C1A5110EB}"/>
              </a:ext>
            </a:extLst>
          </p:cNvPr>
          <p:cNvSpPr txBox="1"/>
          <p:nvPr/>
        </p:nvSpPr>
        <p:spPr>
          <a:xfrm>
            <a:off x="630621" y="3758183"/>
            <a:ext cx="193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120W </a:t>
            </a:r>
            <a:r>
              <a:rPr lang="ko-KR" altLang="en-US" u="sng" dirty="0"/>
              <a:t>기준점</a:t>
            </a:r>
            <a:endParaRPr lang="en-US" altLang="ko-KR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3B69F-DFF7-40B5-A7D7-675C22BBF6C0}"/>
              </a:ext>
            </a:extLst>
          </p:cNvPr>
          <p:cNvSpPr txBox="1"/>
          <p:nvPr/>
        </p:nvSpPr>
        <p:spPr>
          <a:xfrm>
            <a:off x="615594" y="4456698"/>
            <a:ext cx="21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파라미터로 설정해</a:t>
            </a:r>
            <a:endParaRPr lang="en-US" altLang="ko-KR" dirty="0"/>
          </a:p>
          <a:p>
            <a:r>
              <a:rPr lang="ko-KR" altLang="en-US" dirty="0"/>
              <a:t>언제든 조절가능</a:t>
            </a:r>
          </a:p>
        </p:txBody>
      </p:sp>
    </p:spTree>
    <p:extLst>
      <p:ext uri="{BB962C8B-B14F-4D97-AF65-F5344CB8AC3E}">
        <p14:creationId xmlns:p14="http://schemas.microsoft.com/office/powerpoint/2010/main" val="82927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9425AF-ED9E-4DFB-93BB-90D05007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26" y="795773"/>
            <a:ext cx="7687174" cy="5266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3DA1D-6F3E-47C6-9E19-D2933936CB95}"/>
              </a:ext>
            </a:extLst>
          </p:cNvPr>
          <p:cNvSpPr txBox="1"/>
          <p:nvPr/>
        </p:nvSpPr>
        <p:spPr>
          <a:xfrm>
            <a:off x="113739" y="17685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/>
              <a:t>강의실 축소</a:t>
            </a:r>
            <a:r>
              <a:rPr lang="en-US" altLang="ko-KR" sz="2800" u="sng" dirty="0"/>
              <a:t>&amp; </a:t>
            </a:r>
            <a:r>
              <a:rPr lang="ko-KR" altLang="en-US" sz="2800" u="sng" dirty="0"/>
              <a:t>백그라운드 그림 교체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3A712-5CAA-4232-B66F-7FCFE3F8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9" y="1706114"/>
            <a:ext cx="4689489" cy="278180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B52B50C-E9FF-4091-B046-FB0D05BAE7AF}"/>
              </a:ext>
            </a:extLst>
          </p:cNvPr>
          <p:cNvSpPr/>
          <p:nvPr/>
        </p:nvSpPr>
        <p:spPr>
          <a:xfrm>
            <a:off x="5696607" y="2480441"/>
            <a:ext cx="1397876" cy="948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12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6C90F-82CF-4CA7-95D0-B45C298295F2}"/>
              </a:ext>
            </a:extLst>
          </p:cNvPr>
          <p:cNvSpPr txBox="1"/>
          <p:nvPr/>
        </p:nvSpPr>
        <p:spPr>
          <a:xfrm>
            <a:off x="945932" y="578069"/>
            <a:ext cx="456149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Parameter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컴퓨터 개수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comresource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책상 위에 </a:t>
            </a:r>
            <a:r>
              <a:rPr lang="ko-KR" altLang="en-US" dirty="0" err="1"/>
              <a:t>개개별</a:t>
            </a:r>
            <a:r>
              <a:rPr lang="ko-KR" altLang="en-US" dirty="0"/>
              <a:t> 컴퓨터 전력량 표시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Computer.Wuse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종합전력량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en-US" altLang="ko-KR" dirty="0" err="1"/>
              <a:t>GeneralkW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돈 저장공간</a:t>
            </a:r>
            <a:endParaRPr lang="en-US" altLang="ko-KR" dirty="0"/>
          </a:p>
          <a:p>
            <a:r>
              <a:rPr lang="en-US" altLang="ko-KR" dirty="0"/>
              <a:t>    (Won)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소비전력 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(</a:t>
            </a:r>
            <a:r>
              <a:rPr lang="en-US" altLang="ko-KR" dirty="0" err="1"/>
              <a:t>PowerConsumption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5234-AD07-4149-9CEA-2D29C599FC3A}"/>
              </a:ext>
            </a:extLst>
          </p:cNvPr>
          <p:cNvSpPr txBox="1"/>
          <p:nvPr/>
        </p:nvSpPr>
        <p:spPr>
          <a:xfrm>
            <a:off x="6684580" y="578069"/>
            <a:ext cx="48452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</a:t>
            </a:r>
            <a:r>
              <a:rPr lang="en-US" altLang="ko-KR" sz="2800" b="1" dirty="0"/>
              <a:t>Function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컴퓨터 배치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SliderF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전기소비량 </a:t>
            </a:r>
            <a:r>
              <a:rPr lang="en-US" altLang="ko-KR" dirty="0"/>
              <a:t>-&gt; </a:t>
            </a:r>
            <a:r>
              <a:rPr lang="ko-KR" altLang="en-US" dirty="0"/>
              <a:t>돈 반환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WPerWon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909FB-0062-4069-BCB3-74E3AE9B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30" y="3429000"/>
            <a:ext cx="2095500" cy="2314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02BE7E-3F8E-42F3-BEA1-59C0A33C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43" y="3429000"/>
            <a:ext cx="27527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9393CF-F2C1-4851-AA67-0E76A036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13" y="592192"/>
            <a:ext cx="8755712" cy="567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0FFCE-C174-4234-9055-A30EA5D538C7}"/>
              </a:ext>
            </a:extLst>
          </p:cNvPr>
          <p:cNvSpPr txBox="1"/>
          <p:nvPr/>
        </p:nvSpPr>
        <p:spPr>
          <a:xfrm>
            <a:off x="346842" y="407526"/>
            <a:ext cx="2753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/>
              <a:t>컴퓨터 배치 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2774D-F1EE-4C4A-A144-2C47ADBB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178" y="607581"/>
            <a:ext cx="8674982" cy="5168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B6C154-99C6-418E-A12B-3CE61695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8" y="1329444"/>
            <a:ext cx="2605971" cy="5528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70024-98EB-49C6-8AA0-EB32BC99B7C6}"/>
              </a:ext>
            </a:extLst>
          </p:cNvPr>
          <p:cNvSpPr txBox="1"/>
          <p:nvPr/>
        </p:nvSpPr>
        <p:spPr>
          <a:xfrm>
            <a:off x="346842" y="1023928"/>
            <a:ext cx="194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/>
              <a:t>SliderF</a:t>
            </a:r>
            <a:r>
              <a:rPr lang="en-US" altLang="ko-KR" b="1" u="sng" dirty="0"/>
              <a:t> Body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597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0.35169 -0.1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8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169 -0.10787 L 1.04167E-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0CB090-139E-4188-9FF6-4FB77C3A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46" y="277210"/>
            <a:ext cx="3228975" cy="3276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53EA49-E6E8-4F84-9AE1-EAF256AC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54" y="277210"/>
            <a:ext cx="5341051" cy="1613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EF2BE2-1BA4-4CE7-8E7A-98C55E2E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53" y="2541531"/>
            <a:ext cx="5539865" cy="145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8957B-89B2-413A-B487-B80ADD040557}"/>
              </a:ext>
            </a:extLst>
          </p:cNvPr>
          <p:cNvSpPr txBox="1"/>
          <p:nvPr/>
        </p:nvSpPr>
        <p:spPr>
          <a:xfrm>
            <a:off x="4529959" y="4414345"/>
            <a:ext cx="516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시간당 </a:t>
            </a:r>
            <a:r>
              <a:rPr lang="en-US" altLang="ko-KR" dirty="0"/>
              <a:t>1</a:t>
            </a:r>
            <a:r>
              <a:rPr lang="ko-KR" altLang="en-US" dirty="0"/>
              <a:t>개의 비율로 </a:t>
            </a:r>
            <a:r>
              <a:rPr lang="ko-KR" altLang="en-US" dirty="0" err="1"/>
              <a:t>소스블럭이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41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D3FCD4-E793-44FD-AF6E-0CF22695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73" y="1051034"/>
            <a:ext cx="10022911" cy="52109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D44239-9BBC-42CD-B529-634C9DC120E8}"/>
              </a:ext>
            </a:extLst>
          </p:cNvPr>
          <p:cNvSpPr/>
          <p:nvPr/>
        </p:nvSpPr>
        <p:spPr>
          <a:xfrm>
            <a:off x="8628994" y="1261241"/>
            <a:ext cx="2308690" cy="273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A9425-FA6E-4D57-91BD-0C866449FF33}"/>
              </a:ext>
            </a:extLst>
          </p:cNvPr>
          <p:cNvSpPr txBox="1"/>
          <p:nvPr/>
        </p:nvSpPr>
        <p:spPr>
          <a:xfrm>
            <a:off x="504497" y="388883"/>
            <a:ext cx="257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/>
              <a:t>문제점 부분 해결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64214-50AF-4498-9CE4-B9C757C7FDD5}"/>
              </a:ext>
            </a:extLst>
          </p:cNvPr>
          <p:cNvSpPr txBox="1"/>
          <p:nvPr/>
        </p:nvSpPr>
        <p:spPr>
          <a:xfrm>
            <a:off x="4635063" y="283779"/>
            <a:ext cx="232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강의실 기준</a:t>
            </a:r>
            <a:endParaRPr lang="en-US" altLang="ko-KR" dirty="0"/>
          </a:p>
          <a:p>
            <a:r>
              <a:rPr lang="en-US" altLang="ko-KR" dirty="0"/>
              <a:t>12000 </a:t>
            </a:r>
            <a:r>
              <a:rPr lang="ko-KR" altLang="en-US" dirty="0"/>
              <a:t>시간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1C1AC-5D02-48D6-A6FD-2975A54677EE}"/>
              </a:ext>
            </a:extLst>
          </p:cNvPr>
          <p:cNvSpPr txBox="1"/>
          <p:nvPr/>
        </p:nvSpPr>
        <p:spPr>
          <a:xfrm>
            <a:off x="7336221" y="283779"/>
            <a:ext cx="454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소스생성 단위를 더욱 </a:t>
            </a:r>
            <a:r>
              <a:rPr lang="ko-KR" altLang="en-US" dirty="0" err="1"/>
              <a:t>작게만들면</a:t>
            </a:r>
            <a:r>
              <a:rPr lang="ko-KR" altLang="en-US" dirty="0"/>
              <a:t> </a:t>
            </a:r>
            <a:r>
              <a:rPr lang="ko-KR" altLang="en-US" dirty="0" err="1"/>
              <a:t>그이상도</a:t>
            </a:r>
            <a:r>
              <a:rPr lang="ko-KR" altLang="en-US" dirty="0"/>
              <a:t> 가능하나 추후 </a:t>
            </a:r>
            <a:r>
              <a:rPr lang="ko-KR" altLang="en-US" dirty="0" err="1"/>
              <a:t>문제생길시</a:t>
            </a:r>
            <a:r>
              <a:rPr lang="ko-KR" altLang="en-US" dirty="0"/>
              <a:t> 수정예정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E04BB-5A74-414F-A755-D32980448257}"/>
              </a:ext>
            </a:extLst>
          </p:cNvPr>
          <p:cNvSpPr txBox="1"/>
          <p:nvPr/>
        </p:nvSpPr>
        <p:spPr>
          <a:xfrm>
            <a:off x="8628994" y="4572000"/>
            <a:ext cx="24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P.S 1</a:t>
            </a:r>
            <a:r>
              <a:rPr lang="ko-KR" altLang="en-US" dirty="0"/>
              <a:t>년을 시간으로 환산하면 </a:t>
            </a:r>
            <a:r>
              <a:rPr lang="en-US" altLang="ko-KR" dirty="0"/>
              <a:t>8760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1769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200</Words>
  <Application>Microsoft Office PowerPoint</Application>
  <PresentationFormat>와이드스크린</PresentationFormat>
  <Paragraphs>68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s/w 프로젝트 </vt:lpstr>
      <vt:lpstr>지난주 이어서..</vt:lpstr>
      <vt:lpstr>PowerPoint 프레젠테이션</vt:lpstr>
      <vt:lpstr>소비전력               계산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s/w 프로젝트 </dc:title>
  <dc:creator>샤이비 샤이비</dc:creator>
  <cp:lastModifiedBy>샤이비 샤이비</cp:lastModifiedBy>
  <cp:revision>47</cp:revision>
  <dcterms:created xsi:type="dcterms:W3CDTF">2019-09-13T11:27:41Z</dcterms:created>
  <dcterms:modified xsi:type="dcterms:W3CDTF">2019-09-17T16:18:58Z</dcterms:modified>
</cp:coreProperties>
</file>